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6" r:id="rId3"/>
    <p:sldId id="287" r:id="rId4"/>
    <p:sldId id="289" r:id="rId5"/>
    <p:sldId id="290" r:id="rId6"/>
    <p:sldId id="294" r:id="rId7"/>
    <p:sldId id="260" r:id="rId8"/>
    <p:sldId id="295" r:id="rId9"/>
    <p:sldId id="298" r:id="rId10"/>
    <p:sldId id="296" r:id="rId11"/>
    <p:sldId id="29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33B5-6E48-49E4-ADC0-83FFBBEDF8F0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837A-C58A-4BB0-9735-18D470FF3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66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33B5-6E48-49E4-ADC0-83FFBBEDF8F0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837A-C58A-4BB0-9735-18D470FF3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8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33B5-6E48-49E4-ADC0-83FFBBEDF8F0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837A-C58A-4BB0-9735-18D470FF3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58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33B5-6E48-49E4-ADC0-83FFBBEDF8F0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837A-C58A-4BB0-9735-18D470FF3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66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33B5-6E48-49E4-ADC0-83FFBBEDF8F0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837A-C58A-4BB0-9735-18D470FF3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453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33B5-6E48-49E4-ADC0-83FFBBEDF8F0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837A-C58A-4BB0-9735-18D470FF3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728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33B5-6E48-49E4-ADC0-83FFBBEDF8F0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837A-C58A-4BB0-9735-18D470FF3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2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33B5-6E48-49E4-ADC0-83FFBBEDF8F0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837A-C58A-4BB0-9735-18D470FF3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2865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33B5-6E48-49E4-ADC0-83FFBBEDF8F0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837A-C58A-4BB0-9735-18D470FF3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669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33B5-6E48-49E4-ADC0-83FFBBEDF8F0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837A-C58A-4BB0-9735-18D470FF3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88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333B5-6E48-49E4-ADC0-83FFBBEDF8F0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0837A-C58A-4BB0-9735-18D470FF3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276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333B5-6E48-49E4-ADC0-83FFBBEDF8F0}" type="datetimeFigureOut">
              <a:rPr lang="ru-RU" smtClean="0"/>
              <a:t>04.12.2022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0837A-C58A-4BB0-9735-18D470FF38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047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130968" y="661737"/>
            <a:ext cx="10443411" cy="24905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</a:rPr>
              <a:t>Решение задач с помощью уравнений 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332747" y="3657600"/>
            <a:ext cx="5594685" cy="96252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7</a:t>
            </a:r>
            <a:r>
              <a:rPr lang="ru-RU" sz="4000" b="1" dirty="0" smtClean="0">
                <a:solidFill>
                  <a:schemeClr val="tx1"/>
                </a:solidFill>
              </a:rPr>
              <a:t> класс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58877" y="5581403"/>
            <a:ext cx="6713621" cy="104658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Выполнила: Чернопятова Н.Н., учитель математики филиала МБОУ «</a:t>
            </a:r>
            <a:r>
              <a:rPr lang="ru-RU" b="1" dirty="0" err="1" smtClean="0">
                <a:solidFill>
                  <a:schemeClr val="tx1"/>
                </a:solidFill>
              </a:rPr>
              <a:t>Ржаксинская</a:t>
            </a:r>
            <a:r>
              <a:rPr lang="ru-RU" b="1" dirty="0" smtClean="0">
                <a:solidFill>
                  <a:schemeClr val="tx1"/>
                </a:solidFill>
              </a:rPr>
              <a:t> СОШ № 1 им. </a:t>
            </a:r>
            <a:r>
              <a:rPr lang="ru-RU" b="1" dirty="0" err="1" smtClean="0">
                <a:solidFill>
                  <a:schemeClr val="tx1"/>
                </a:solidFill>
              </a:rPr>
              <a:t>Н.М.Фролова</a:t>
            </a:r>
            <a:r>
              <a:rPr lang="ru-RU" b="1" dirty="0" smtClean="0">
                <a:solidFill>
                  <a:schemeClr val="tx1"/>
                </a:solidFill>
              </a:rPr>
              <a:t>» в с. Б-Ржакса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1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56904" y="1163781"/>
            <a:ext cx="10295905" cy="424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Вот закончился урок,</a:t>
            </a:r>
            <a:endParaRPr lang="ru-RU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Среди наук из всех главнейших</a:t>
            </a:r>
            <a:endParaRPr lang="ru-RU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Важнейшая всего одна.</a:t>
            </a:r>
            <a:endParaRPr lang="ru-RU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 алгебру, она глава наукам,</a:t>
            </a:r>
            <a:endParaRPr lang="ru-RU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жизни очень всем нужна,</a:t>
            </a:r>
            <a:endParaRPr lang="ru-RU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Когда достигнешь ты наук высоты,</a:t>
            </a:r>
            <a:endParaRPr lang="ru-RU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Познаешь цену знаниям своим,</a:t>
            </a:r>
            <a:endParaRPr lang="ru-RU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Поймешь, что алгебры красоты,</a:t>
            </a:r>
            <a:endParaRPr lang="ru-RU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жизни будут кладом не плохим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296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8779" y="1116278"/>
            <a:ext cx="10165279" cy="2800767"/>
          </a:xfrm>
          <a:prstGeom prst="rect">
            <a:avLst/>
          </a:prstGeom>
          <a:noFill/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88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  <a:p>
            <a:pPr algn="ctr"/>
            <a:r>
              <a:rPr lang="ru-RU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Спасибо за урок !</a:t>
            </a:r>
            <a:endParaRPr lang="ru-RU" sz="88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67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81299" y="1151906"/>
            <a:ext cx="9345880" cy="2990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спорилось нужное дело,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в жизни не знать неудач,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алгебры мир отправимся смело,</a:t>
            </a:r>
            <a:endParaRPr lang="ru-RU" sz="44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мир уравнений и разных задач.</a:t>
            </a:r>
            <a:endParaRPr lang="ru-RU" sz="440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32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11927" y="1223158"/>
            <a:ext cx="8478981" cy="2942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Думать – коллективно!</a:t>
            </a:r>
            <a:endParaRPr lang="ru-RU" sz="4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Решать – оперативно!</a:t>
            </a:r>
            <a:endParaRPr lang="ru-RU" sz="4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Отвечать - доказательно!</a:t>
            </a:r>
            <a:endParaRPr lang="ru-RU" sz="44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4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Учиться </a:t>
            </a:r>
            <a:r>
              <a:rPr lang="ru-RU" sz="4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старательно! </a:t>
            </a:r>
            <a:endParaRPr lang="ru-RU" sz="4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55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cs typeface="Times New Roman" panose="02020603050405020304" pitchFamily="18" charset="0"/>
              </a:rPr>
              <a:t>Этапы решения задачи:</a:t>
            </a:r>
            <a:endParaRPr lang="ru-RU" dirty="0"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54924" y="1875249"/>
            <a:ext cx="9844644" cy="1247765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1.Составление</a:t>
            </a:r>
            <a:r>
              <a:rPr lang="ru-RU" sz="4000" dirty="0" smtClean="0">
                <a:solidFill>
                  <a:schemeClr val="tx1"/>
                </a:solidFill>
              </a:rPr>
              <a:t> математической модели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54924" y="3307575"/>
            <a:ext cx="9870375" cy="112341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    2. </a:t>
            </a:r>
            <a:r>
              <a:rPr lang="ru-RU" sz="4000" dirty="0" smtClean="0">
                <a:solidFill>
                  <a:schemeClr val="tx1"/>
                </a:solidFill>
              </a:rPr>
              <a:t>Работа с составленной  моделью</a:t>
            </a:r>
          </a:p>
          <a:p>
            <a:pPr algn="ctr"/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80654" y="4800116"/>
            <a:ext cx="9927771" cy="123254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000" dirty="0" smtClean="0">
                <a:solidFill>
                  <a:schemeClr val="tx1"/>
                </a:solidFill>
              </a:rPr>
              <a:t>    3. Ответ на вопрос задачи</a:t>
            </a:r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</a:rPr>
              <a:t>Задача 1.</a:t>
            </a:r>
            <a:r>
              <a:rPr lang="ru-RU" sz="3600" dirty="0">
                <a:solidFill>
                  <a:srgbClr val="0070C0"/>
                </a:solidFill>
              </a:rPr>
              <a:t> </a:t>
            </a:r>
            <a:r>
              <a:rPr lang="ru-RU" sz="3600" b="1" dirty="0">
                <a:solidFill>
                  <a:srgbClr val="C00000"/>
                </a:solidFill>
              </a:rPr>
              <a:t>«Интересные факты из жизни животных»</a:t>
            </a:r>
            <a:r>
              <a:rPr lang="ru-RU" sz="3600" dirty="0">
                <a:solidFill>
                  <a:srgbClr val="C00000"/>
                </a:solidFill>
              </a:rPr>
              <a:t/>
            </a:r>
            <a:br>
              <a:rPr lang="ru-RU" sz="3600" dirty="0">
                <a:solidFill>
                  <a:srgbClr val="C00000"/>
                </a:solidFill>
              </a:rPr>
            </a:b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75657" y="1199408"/>
            <a:ext cx="9927772" cy="119940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Размер самой маленькой колибри (колибри – пчелки) в 54 раза меньше размера страуса. Найдите размер каждой птицы, если суммарная длина тел этих птиц равна 275 см.</a:t>
            </a:r>
          </a:p>
        </p:txBody>
      </p:sp>
      <p:pic>
        <p:nvPicPr>
          <p:cNvPr id="6" name="Объект 5" descr="Afrikanischer strauss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352" y="2826327"/>
            <a:ext cx="2672494" cy="33988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s://upload.wikimedia.org/wikipedia/commons/thumb/0/09/Struthio_camelus_legs_moscow_zoo.JPG/1024px-Struthio_camelus_legs_moscow_zo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981" y="3437716"/>
            <a:ext cx="2771775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Объект 10" descr="https://documents.infourok.ru/21af7499-3301-4797-be64-e1e717dfb0c5/0/image008.png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6138" y="3233099"/>
            <a:ext cx="3447662" cy="27523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2275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04406" y="365125"/>
            <a:ext cx="6522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+mj-lt"/>
              </a:rPr>
              <a:t>Задача 2.</a:t>
            </a:r>
            <a:r>
              <a:rPr lang="ru-RU" sz="3600" dirty="0">
                <a:solidFill>
                  <a:srgbClr val="0070C0"/>
                </a:solidFill>
                <a:latin typeface="+mj-lt"/>
              </a:rPr>
              <a:t> </a:t>
            </a:r>
            <a:r>
              <a:rPr lang="ru-RU" sz="3600" dirty="0">
                <a:solidFill>
                  <a:srgbClr val="C00000"/>
                </a:solidFill>
                <a:latin typeface="+mj-lt"/>
              </a:rPr>
              <a:t>«</a:t>
            </a:r>
            <a:r>
              <a:rPr lang="ru-RU" sz="3600" b="1" dirty="0">
                <a:solidFill>
                  <a:srgbClr val="C00000"/>
                </a:solidFill>
                <a:latin typeface="+mj-lt"/>
              </a:rPr>
              <a:t>Цветочные часы»</a:t>
            </a:r>
            <a:endParaRPr lang="ru-RU" sz="3600" dirty="0">
              <a:latin typeface="+mj-lt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1269" y="1011456"/>
            <a:ext cx="10580913" cy="341803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solidFill>
                  <a:schemeClr val="tx1"/>
                </a:solidFill>
              </a:rPr>
              <a:t>Цветки </a:t>
            </a:r>
            <a:r>
              <a:rPr lang="ru-RU" sz="2400" b="1" dirty="0">
                <a:solidFill>
                  <a:schemeClr val="tx1"/>
                </a:solidFill>
              </a:rPr>
              <a:t>кувшинки белой</a:t>
            </a:r>
            <a:r>
              <a:rPr lang="ru-RU" sz="2400" dirty="0">
                <a:solidFill>
                  <a:schemeClr val="tx1"/>
                </a:solidFill>
              </a:rPr>
              <a:t> распускаются раньше цветков </a:t>
            </a:r>
            <a:r>
              <a:rPr lang="ru-RU" sz="2400" b="1" dirty="0">
                <a:solidFill>
                  <a:schemeClr val="tx1"/>
                </a:solidFill>
              </a:rPr>
              <a:t>календулы полевой</a:t>
            </a:r>
            <a:r>
              <a:rPr lang="ru-RU" sz="2400" dirty="0">
                <a:solidFill>
                  <a:schemeClr val="tx1"/>
                </a:solidFill>
              </a:rPr>
              <a:t> на 2 часа и позже цветков </a:t>
            </a:r>
            <a:r>
              <a:rPr lang="ru-RU" sz="2400" b="1" dirty="0">
                <a:solidFill>
                  <a:schemeClr val="tx1"/>
                </a:solidFill>
              </a:rPr>
              <a:t>цикория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r>
              <a:rPr lang="ru-RU" sz="2400" b="1" dirty="0">
                <a:solidFill>
                  <a:schemeClr val="tx1"/>
                </a:solidFill>
              </a:rPr>
              <a:t>обыкновенного</a:t>
            </a:r>
            <a:r>
              <a:rPr lang="ru-RU" sz="2400" dirty="0">
                <a:solidFill>
                  <a:schemeClr val="tx1"/>
                </a:solidFill>
              </a:rPr>
              <a:t> на 3 часа. Найдите время раскрытия цветков каждого растения, если в сумме эти три времени составляют 20 часов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</a:p>
          <a:p>
            <a:endParaRPr lang="ru-RU" sz="2400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 </a:t>
            </a:r>
          </a:p>
        </p:txBody>
      </p:sp>
      <p:pic>
        <p:nvPicPr>
          <p:cNvPr id="7" name="Объект 6" descr="Pervie.jpg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979" y="4548249"/>
            <a:ext cx="2540740" cy="2156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Geneva flowerclock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7630" y="4595936"/>
            <a:ext cx="2460419" cy="21729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Объект 8" descr="FlowerClockGagarinProspekt.jpg"/>
          <p:cNvPicPr>
            <a:picLocks noGrp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959" y="4595935"/>
            <a:ext cx="2622223" cy="21086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Nymphaea alba in Duisburg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2700" y="3220934"/>
            <a:ext cx="1892908" cy="1026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Souci Calendula officinalis.jpg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7678" y="2847740"/>
            <a:ext cx="2281754" cy="140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Cykoria podroznik pokroj.jpg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5693" y="2847740"/>
            <a:ext cx="1520228" cy="1400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0324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961901" y="1286754"/>
            <a:ext cx="10694511" cy="3867137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Самостоятельная работа</a:t>
            </a: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0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104405" y="2268188"/>
            <a:ext cx="10450286" cy="238694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Домашнее задание</a:t>
            </a: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56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434441" y="1781298"/>
            <a:ext cx="7374576" cy="32775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Рефлексия</a:t>
            </a:r>
          </a:p>
          <a:p>
            <a:pPr algn="ctr"/>
            <a:endParaRPr lang="ru-RU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40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143</Words>
  <Application>Microsoft Office PowerPoint</Application>
  <PresentationFormat>Широкоэкранный</PresentationFormat>
  <Paragraphs>37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Этапы решения задачи:</vt:lpstr>
      <vt:lpstr>Задача 1. «Интересные факты из жизни животных» </vt:lpstr>
      <vt:lpstr>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RePack by Diakov</cp:lastModifiedBy>
  <cp:revision>21</cp:revision>
  <dcterms:created xsi:type="dcterms:W3CDTF">2022-05-06T09:42:35Z</dcterms:created>
  <dcterms:modified xsi:type="dcterms:W3CDTF">2022-12-04T18:49:49Z</dcterms:modified>
</cp:coreProperties>
</file>